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v Niranjan Arunkumar" userId="1310c6b4099a8699" providerId="LiveId" clId="{D25F05F9-120D-44A5-83FC-9575A5205A0A}"/>
    <pc:docChg chg="custSel addSld modSld">
      <pc:chgData name="Dev Niranjan Arunkumar" userId="1310c6b4099a8699" providerId="LiveId" clId="{D25F05F9-120D-44A5-83FC-9575A5205A0A}" dt="2025-07-28T16:20:15.294" v="79" actId="14100"/>
      <pc:docMkLst>
        <pc:docMk/>
      </pc:docMkLst>
      <pc:sldChg chg="modSp mod">
        <pc:chgData name="Dev Niranjan Arunkumar" userId="1310c6b4099a8699" providerId="LiveId" clId="{D25F05F9-120D-44A5-83FC-9575A5205A0A}" dt="2025-07-28T16:01:54.020" v="47" actId="20577"/>
        <pc:sldMkLst>
          <pc:docMk/>
          <pc:sldMk cId="459281794" sldId="256"/>
        </pc:sldMkLst>
        <pc:spChg chg="mod">
          <ac:chgData name="Dev Niranjan Arunkumar" userId="1310c6b4099a8699" providerId="LiveId" clId="{D25F05F9-120D-44A5-83FC-9575A5205A0A}" dt="2025-07-28T16:01:54.020" v="47" actId="20577"/>
          <ac:spMkLst>
            <pc:docMk/>
            <pc:sldMk cId="459281794" sldId="256"/>
            <ac:spMk id="2" creationId="{85B43B6C-4612-4C54-BD8D-F27B3911DBC9}"/>
          </ac:spMkLst>
        </pc:spChg>
      </pc:sldChg>
      <pc:sldChg chg="addSp modSp mod">
        <pc:chgData name="Dev Niranjan Arunkumar" userId="1310c6b4099a8699" providerId="LiveId" clId="{D25F05F9-120D-44A5-83FC-9575A5205A0A}" dt="2025-07-28T16:00:42.020" v="3" actId="14100"/>
        <pc:sldMkLst>
          <pc:docMk/>
          <pc:sldMk cId="1159635537" sldId="259"/>
        </pc:sldMkLst>
        <pc:picChg chg="add mod">
          <ac:chgData name="Dev Niranjan Arunkumar" userId="1310c6b4099a8699" providerId="LiveId" clId="{D25F05F9-120D-44A5-83FC-9575A5205A0A}" dt="2025-07-28T16:00:42.020" v="3" actId="14100"/>
          <ac:picMkLst>
            <pc:docMk/>
            <pc:sldMk cId="1159635537" sldId="259"/>
            <ac:picMk id="5" creationId="{64D2C5AD-E23A-D0B2-B61A-C2EFF2B2FDA4}"/>
          </ac:picMkLst>
        </pc:picChg>
      </pc:sldChg>
      <pc:sldChg chg="addSp modSp mod">
        <pc:chgData name="Dev Niranjan Arunkumar" userId="1310c6b4099a8699" providerId="LiveId" clId="{D25F05F9-120D-44A5-83FC-9575A5205A0A}" dt="2025-07-28T16:01:30.247" v="9" actId="14100"/>
        <pc:sldMkLst>
          <pc:docMk/>
          <pc:sldMk cId="3557660664" sldId="260"/>
        </pc:sldMkLst>
        <pc:picChg chg="add mod">
          <ac:chgData name="Dev Niranjan Arunkumar" userId="1310c6b4099a8699" providerId="LiveId" clId="{D25F05F9-120D-44A5-83FC-9575A5205A0A}" dt="2025-07-28T16:01:30.247" v="9" actId="14100"/>
          <ac:picMkLst>
            <pc:docMk/>
            <pc:sldMk cId="3557660664" sldId="260"/>
            <ac:picMk id="5" creationId="{5DBE10F9-3C87-63FB-2478-CAE967F73871}"/>
          </ac:picMkLst>
        </pc:picChg>
      </pc:sldChg>
      <pc:sldChg chg="addSp modSp new mod">
        <pc:chgData name="Dev Niranjan Arunkumar" userId="1310c6b4099a8699" providerId="LiveId" clId="{D25F05F9-120D-44A5-83FC-9575A5205A0A}" dt="2025-07-28T16:08:08.265" v="57" actId="14100"/>
        <pc:sldMkLst>
          <pc:docMk/>
          <pc:sldMk cId="1467128076" sldId="261"/>
        </pc:sldMkLst>
        <pc:picChg chg="add mod">
          <ac:chgData name="Dev Niranjan Arunkumar" userId="1310c6b4099a8699" providerId="LiveId" clId="{D25F05F9-120D-44A5-83FC-9575A5205A0A}" dt="2025-07-28T16:08:08.265" v="57" actId="14100"/>
          <ac:picMkLst>
            <pc:docMk/>
            <pc:sldMk cId="1467128076" sldId="261"/>
            <ac:picMk id="5" creationId="{9D26DC7B-F776-7DA5-D3D7-AEAED1C5620F}"/>
          </ac:picMkLst>
        </pc:picChg>
      </pc:sldChg>
      <pc:sldChg chg="addSp modSp new mod">
        <pc:chgData name="Dev Niranjan Arunkumar" userId="1310c6b4099a8699" providerId="LiveId" clId="{D25F05F9-120D-44A5-83FC-9575A5205A0A}" dt="2025-07-28T16:12:43.051" v="63" actId="14100"/>
        <pc:sldMkLst>
          <pc:docMk/>
          <pc:sldMk cId="2954121652" sldId="262"/>
        </pc:sldMkLst>
        <pc:picChg chg="add mod">
          <ac:chgData name="Dev Niranjan Arunkumar" userId="1310c6b4099a8699" providerId="LiveId" clId="{D25F05F9-120D-44A5-83FC-9575A5205A0A}" dt="2025-07-28T16:12:43.051" v="63" actId="14100"/>
          <ac:picMkLst>
            <pc:docMk/>
            <pc:sldMk cId="2954121652" sldId="262"/>
            <ac:picMk id="5" creationId="{3A39DD9D-7FAE-6FC8-19CB-A334CB2691A4}"/>
          </ac:picMkLst>
        </pc:picChg>
      </pc:sldChg>
      <pc:sldChg chg="addSp modSp new mod">
        <pc:chgData name="Dev Niranjan Arunkumar" userId="1310c6b4099a8699" providerId="LiveId" clId="{D25F05F9-120D-44A5-83FC-9575A5205A0A}" dt="2025-07-28T16:14:44.170" v="68" actId="14100"/>
        <pc:sldMkLst>
          <pc:docMk/>
          <pc:sldMk cId="2553147426" sldId="263"/>
        </pc:sldMkLst>
        <pc:picChg chg="add mod">
          <ac:chgData name="Dev Niranjan Arunkumar" userId="1310c6b4099a8699" providerId="LiveId" clId="{D25F05F9-120D-44A5-83FC-9575A5205A0A}" dt="2025-07-28T16:14:44.170" v="68" actId="14100"/>
          <ac:picMkLst>
            <pc:docMk/>
            <pc:sldMk cId="2553147426" sldId="263"/>
            <ac:picMk id="5" creationId="{481AB73B-B2F5-B527-A67B-18F89FDE818E}"/>
          </ac:picMkLst>
        </pc:picChg>
      </pc:sldChg>
      <pc:sldChg chg="addSp delSp modSp new mod">
        <pc:chgData name="Dev Niranjan Arunkumar" userId="1310c6b4099a8699" providerId="LiveId" clId="{D25F05F9-120D-44A5-83FC-9575A5205A0A}" dt="2025-07-28T16:15:24.967" v="73" actId="14100"/>
        <pc:sldMkLst>
          <pc:docMk/>
          <pc:sldMk cId="3488643806" sldId="264"/>
        </pc:sldMkLst>
        <pc:spChg chg="del">
          <ac:chgData name="Dev Niranjan Arunkumar" userId="1310c6b4099a8699" providerId="LiveId" clId="{D25F05F9-120D-44A5-83FC-9575A5205A0A}" dt="2025-07-28T16:15:10.937" v="69" actId="22"/>
          <ac:spMkLst>
            <pc:docMk/>
            <pc:sldMk cId="3488643806" sldId="264"/>
            <ac:spMk id="3" creationId="{A66BC15F-F420-C75E-03BD-7EEE572708BB}"/>
          </ac:spMkLst>
        </pc:spChg>
        <pc:picChg chg="add mod ord">
          <ac:chgData name="Dev Niranjan Arunkumar" userId="1310c6b4099a8699" providerId="LiveId" clId="{D25F05F9-120D-44A5-83FC-9575A5205A0A}" dt="2025-07-28T16:15:24.967" v="73" actId="14100"/>
          <ac:picMkLst>
            <pc:docMk/>
            <pc:sldMk cId="3488643806" sldId="264"/>
            <ac:picMk id="5" creationId="{D45FFE58-7E1A-848A-57FD-7F973B7AFA65}"/>
          </ac:picMkLst>
        </pc:picChg>
      </pc:sldChg>
      <pc:sldChg chg="addSp modSp new mod">
        <pc:chgData name="Dev Niranjan Arunkumar" userId="1310c6b4099a8699" providerId="LiveId" clId="{D25F05F9-120D-44A5-83FC-9575A5205A0A}" dt="2025-07-28T16:20:15.294" v="79" actId="14100"/>
        <pc:sldMkLst>
          <pc:docMk/>
          <pc:sldMk cId="2430946006" sldId="265"/>
        </pc:sldMkLst>
        <pc:picChg chg="add mod">
          <ac:chgData name="Dev Niranjan Arunkumar" userId="1310c6b4099a8699" providerId="LiveId" clId="{D25F05F9-120D-44A5-83FC-9575A5205A0A}" dt="2025-07-28T16:20:15.294" v="79" actId="14100"/>
          <ac:picMkLst>
            <pc:docMk/>
            <pc:sldMk cId="2430946006" sldId="265"/>
            <ac:picMk id="5" creationId="{05C9EB5C-0B8E-BC10-DF4B-2059F6529CB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2EC97-8866-93A7-94F8-DAE144ECC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2A6C4-4696-A003-4F78-B0814D26C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732D8-9E5E-BDCF-05A3-F1F649C8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E7B09-5B71-3FD7-ADC4-2590BB58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85450-009B-000A-EA1F-7B65E634D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802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8C0E0-504C-CC65-8C28-28112CC0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7F90-268B-9148-7D64-4288D2D6D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4657F-5A25-7679-7002-1DC555130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BCCDA-5A18-2050-E659-FFAA92C6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3EA0D-8EB8-350E-6061-95B2B384A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784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2B0694-66DF-23F5-4140-1BB0CB42CE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C9C35-CD3D-CB85-17A1-E7CF5B56B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69E03-18B6-7A01-9DE9-98F351345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08AE1-99D9-6411-BDFC-F3C54129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30008-34FF-0E29-3D32-2E18F1E27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857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1D858-48EA-3E92-E181-DE5802E2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A2125-C0DC-6A54-CABE-ADFFCBFC2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B3A83-0B90-B9FA-EA3F-073C7161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FCFEA-5DF5-8235-6692-35B21AF1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9C768-7E58-DE8E-8D74-8CA015E1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7869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A9AB6-5FB8-6436-2DD6-02257C00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DD3CB-7D19-1DB0-1AFA-9D774CE48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E2F8-379E-A03E-EBC4-0D37E2D0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8ECCC-FD87-C7CA-AA9B-DA6F19A95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3E547-F3C5-1415-0697-32F3458C7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39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623F4-1F44-33C9-F104-D6E4BC4D2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83F9E-82FA-8963-D4E3-06DC7F9231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F9B72-2392-9F7F-D819-3E650856E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A4F34-FBE4-160D-3F02-7AF989E9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49B43-236B-AAC0-E48A-414908A87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DEE330-C713-BEC8-D752-6CF074919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3215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A33D0-38B6-8F43-B748-B29C6BB93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C4B8D-5923-5CF2-241E-4265DF858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091D9-37D9-C0F6-18A4-6C9E57CCE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DE543C-77D8-FBE9-EF5C-7CA22C72A4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2E8F9-31A6-2903-CE89-F9A4BC235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7B8FA0-F406-6653-91BD-802FBC75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F01DF8-B136-8FE9-3A2C-73FDA8E1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913D2-0F15-BE1A-AEE0-32D22F574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187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73599-3CB0-012C-5B2D-8827B42E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A227C0-8A90-FECD-D562-52181C98C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3A41D-A501-03AD-8A0C-D1B5CEF4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EC30C-A236-8564-609E-DE1EBDE28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546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1349A-48E2-8431-F45D-0FBFC607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064400-EDF3-CA0C-B654-8D72F7EA7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B84BD-EB4F-389A-493B-AA55C7F3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327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E7671-6B1B-BBF4-1DB1-7656FB13D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B99FB-9115-38D8-108A-1E7E24B11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B42AE8-B192-D47F-B878-0D141030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60937-2B51-7AF4-1774-EC1F5E26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44B97-277D-EA7A-2571-65BD90D0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3E2A1-0FDE-AC2F-95D5-6EBD2BAB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454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170E8-8824-F374-C886-E0B5CCE04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156DC5-D9A5-9793-9F3F-1090B45A41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AECAD5-C750-9B5C-90AF-3F4E4E9F4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BECBC-83BD-A431-4FFC-DADCD438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0FAA5-41F3-C52C-2573-65367718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CD770B-27F7-BF39-2317-B729089E9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473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98950F-11F0-E932-0EB4-7681AC31B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08D78-C03D-F6FF-725A-CEE23E8D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94D35-327A-20A5-8BD1-A1C544F95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8377A-7842-449C-99FA-D777F36C18DD}" type="datetimeFigureOut">
              <a:rPr lang="en-IN" smtClean="0"/>
              <a:t>28-07-2025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8C130-959D-1DB0-9EE6-0180B07D7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B73DC-C24F-A843-69D4-D33A725A07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6CFDB-6DB5-449F-BBC0-D381C7F5EF5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685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43B6C-4612-4C54-BD8D-F27B3911DB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Ch 5 – Magnetism and Matter part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FB428-4791-E6F1-4780-05C46F5E7B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9281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0E2F0-E446-A8FC-F5FF-01C974659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83C7E-5863-D73E-289E-FF81AB70B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C9EB5C-0B8E-BC10-DF4B-2059F6529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17" y="230187"/>
            <a:ext cx="11608965" cy="626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94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06466-B514-5E5C-AFA4-B6A4CB671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EB029-2478-369B-A4B8-64DA6ED5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8452B4-B956-2B75-D516-48E71C3EF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6981"/>
            <a:ext cx="10349725" cy="617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79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4D47-D09E-AE56-979B-31AE4E1B7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314C8-F198-3A0B-1002-919FD929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3C4300-A1A1-701F-3EB8-FB2866C3E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16" y="245807"/>
            <a:ext cx="11238271" cy="635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68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F79D-81A4-C3C0-DAE2-D99092ABE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0B924-CC48-9CA0-513E-7FD634745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D2C5AD-E23A-D0B2-B61A-C2EFF2B2FD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440" y="237444"/>
            <a:ext cx="10933470" cy="625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63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52761-A229-67CA-35D6-E83975AF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1427E-9CC3-0479-915B-AEAB9084E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BE10F9-3C87-63FB-2478-CAE967F73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33" y="265471"/>
            <a:ext cx="11039168" cy="591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60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DF12F-924B-96D8-D2B8-DBEBCBC3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B0CFC-BD4D-A3E3-3ED9-E058C6EA4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26DC7B-F776-7DA5-D3D7-AEAED1C56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89" y="275302"/>
            <a:ext cx="11692188" cy="621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2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8F025-5C11-143F-ED6A-D73279D9A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1524-10DF-478C-4CA4-730A2794B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39DD9D-7FAE-6FC8-19CB-A334CB269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11" y="88490"/>
            <a:ext cx="11457246" cy="608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2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AEAE-FF62-371D-F676-A88B9C8F6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A5B3E-BE8C-6CD1-8486-D77822164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1AB73B-B2F5-B527-A67B-18F89FDE81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32" y="255639"/>
            <a:ext cx="11465509" cy="616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47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56442-A9D1-8038-4FDC-A26AE0ED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45FFE58-7E1A-848A-57FD-7F973B7AFA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5837" y="521110"/>
            <a:ext cx="9981828" cy="5486400"/>
          </a:xfrm>
        </p:spPr>
      </p:pic>
    </p:spTree>
    <p:extLst>
      <p:ext uri="{BB962C8B-B14F-4D97-AF65-F5344CB8AC3E}">
        <p14:creationId xmlns:p14="http://schemas.microsoft.com/office/powerpoint/2010/main" val="3488643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Ch 5 – Magnetism and Matter part II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Dev Niranjan Arunkumar</dc:creator>
  <cp:lastModifiedBy>Dev Niranjan Arunkumar</cp:lastModifiedBy>
  <cp:revision>1</cp:revision>
  <dcterms:created xsi:type="dcterms:W3CDTF">2025-07-28T15:57:49Z</dcterms:created>
  <dcterms:modified xsi:type="dcterms:W3CDTF">2025-07-28T16:20:21Z</dcterms:modified>
</cp:coreProperties>
</file>